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18" r:id="rId2"/>
    <p:sldId id="329" r:id="rId3"/>
    <p:sldId id="334" r:id="rId4"/>
    <p:sldId id="336" r:id="rId5"/>
    <p:sldId id="338" r:id="rId6"/>
    <p:sldId id="339" r:id="rId7"/>
    <p:sldId id="330" r:id="rId8"/>
    <p:sldId id="331" r:id="rId9"/>
    <p:sldId id="332" r:id="rId10"/>
  </p:sldIdLst>
  <p:sldSz cx="12188825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0ABEB5"/>
    <a:srgbClr val="6E90FE"/>
    <a:srgbClr val="8086FC"/>
    <a:srgbClr val="6D6DFB"/>
    <a:srgbClr val="4E78F0"/>
    <a:srgbClr val="F0932C"/>
    <a:srgbClr val="92C610"/>
    <a:srgbClr val="9FD812"/>
    <a:srgbClr val="E05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 autoAdjust="0"/>
    <p:restoredTop sz="94611" autoAdjust="0"/>
  </p:normalViewPr>
  <p:slideViewPr>
    <p:cSldViewPr showGuides="1">
      <p:cViewPr>
        <p:scale>
          <a:sx n="76" d="100"/>
          <a:sy n="76" d="100"/>
        </p:scale>
        <p:origin x="976" y="1056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Century Gothic" panose="020B0502020202020204" pitchFamily="34" charset="0"/>
            </a:rPr>
            <a:t>May 29 - 31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Century Gothic" panose="020B0502020202020204" pitchFamily="34" charset="0"/>
            </a:rPr>
            <a:t>June 1 - 3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9767D06C-E342-4313-B844-7CBE4BE72372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Century Gothic" panose="020B0502020202020204" pitchFamily="34" charset="0"/>
            </a:rPr>
            <a:t>June 4 -7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07642ABB-36AA-4345-A138-3BA34143FF70}" type="parTrans" cxnId="{1F9E31E8-2B2E-4F8E-AA9B-B5366FE8479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5B3210CA-F7F6-43EC-9250-21702872AB7F}" type="sibTrans" cxnId="{1F9E31E8-2B2E-4F8E-AA9B-B5366FE8479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45D65E2E-57FB-46B9-A23E-155578272902}">
      <dgm:prSet phldrT="[Text]"/>
      <dgm:spPr/>
      <dgm:t>
        <a:bodyPr/>
        <a:lstStyle/>
        <a:p>
          <a:endParaRPr lang="en-US" dirty="0">
            <a:latin typeface="Century Gothic" panose="020B0502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3D6FB82D-8702-4FD5-B446-B15492C8E8D3}">
      <dgm:prSet phldrT="[Text]"/>
      <dgm:spPr/>
      <dgm:t>
        <a:bodyPr/>
        <a:lstStyle/>
        <a:p>
          <a:endParaRPr lang="en-US" dirty="0">
            <a:latin typeface="Century Gothic" panose="020B0502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4AD13E16-C8EF-4219-ADEC-3EFA367F63FB}">
      <dgm:prSet phldrT="[Text]"/>
      <dgm:spPr/>
      <dgm:t>
        <a:bodyPr/>
        <a:lstStyle/>
        <a:p>
          <a:endParaRPr lang="en-US" dirty="0">
            <a:latin typeface="Century Gothic" panose="020B0502020202020204" pitchFamily="34" charset="0"/>
          </a:endParaRPr>
        </a:p>
      </dgm:t>
      <dgm:extLst>
        <a:ext uri="{E40237B7-FDA0-4F09-8148-C483321AD2D9}">
          <dgm14:cNvPr xmlns:dgm14="http://schemas.microsoft.com/office/drawing/2010/diagram" id="0" name="" title="Step 3 task"/>
        </a:ext>
      </dgm:extLst>
    </dgm:pt>
    <dgm:pt modelId="{C2D82D0B-71BA-449B-9321-1F02F63BBED8}" type="parTrans" cxnId="{359D3EBF-2FA2-42B9-BDAA-062B1B914EC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7C9354BF-915D-40A9-977F-DCD4C79AE9A4}" type="sibTrans" cxnId="{359D3EBF-2FA2-42B9-BDAA-062B1B914EC4}">
      <dgm:prSet/>
      <dgm:spPr/>
      <dgm:t>
        <a:bodyPr/>
        <a:lstStyle/>
        <a:p>
          <a:endParaRPr lang="en-US">
            <a:latin typeface="Century Gothic" panose="020B0502020202020204" pitchFamily="34" charset="0"/>
          </a:endParaRPr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3"/>
      <dgm:spPr/>
    </dgm:pt>
    <dgm:pt modelId="{31FF8910-63AB-4043-A89B-AB8E707B7A48}" type="pres">
      <dgm:prSet presAssocID="{9A97DD9A-212E-426A-9594-7FEEEC4E1E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3">
        <dgm:presLayoutVars>
          <dgm:bulletEnabled val="1"/>
        </dgm:presLayoutVars>
      </dgm:prSet>
      <dgm:spPr/>
    </dgm:pt>
    <dgm:pt modelId="{318D9869-5447-B743-85F6-5C08F71FC169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3"/>
      <dgm:spPr/>
    </dgm:pt>
    <dgm:pt modelId="{E828DDC4-0756-415A-B957-94B602877A4A}" type="pres">
      <dgm:prSet presAssocID="{B7F093E9-7C2E-44B4-8B3B-6CBE0FE3E3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3">
        <dgm:presLayoutVars>
          <dgm:bulletEnabled val="1"/>
        </dgm:presLayoutVars>
      </dgm:prSet>
      <dgm:spPr/>
    </dgm:pt>
    <dgm:pt modelId="{EAABDE5D-D995-413D-932A-DBC14797A88A}" type="pres">
      <dgm:prSet presAssocID="{A2D02C68-2709-4715-A187-1730828C882F}" presName="spaceBetweenRectangles" presStyleCnt="0"/>
      <dgm:spPr/>
    </dgm:pt>
    <dgm:pt modelId="{2B213EDA-1352-4685-938D-F449494E5371}" type="pres">
      <dgm:prSet presAssocID="{9767D06C-E342-4313-B844-7CBE4BE72372}" presName="parentLin" presStyleCnt="0"/>
      <dgm:spPr/>
    </dgm:pt>
    <dgm:pt modelId="{A2108333-CFBA-4258-B92F-D7C0B72566DB}" type="pres">
      <dgm:prSet presAssocID="{9767D06C-E342-4313-B844-7CBE4BE72372}" presName="parentLeftMargin" presStyleLbl="node1" presStyleIdx="1" presStyleCnt="3"/>
      <dgm:spPr/>
    </dgm:pt>
    <dgm:pt modelId="{86A43697-948B-4853-B9AD-64B1F9243917}" type="pres">
      <dgm:prSet presAssocID="{9767D06C-E342-4313-B844-7CBE4BE7237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3918582-54C1-47CF-9745-315ABFF27B9E}" type="pres">
      <dgm:prSet presAssocID="{9767D06C-E342-4313-B844-7CBE4BE72372}" presName="negativeSpace" presStyleCnt="0"/>
      <dgm:spPr/>
    </dgm:pt>
    <dgm:pt modelId="{85F6E77F-A9DB-46BF-B56B-A5918C2B269D}" type="pres">
      <dgm:prSet presAssocID="{9767D06C-E342-4313-B844-7CBE4BE7237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8EB512-4EF5-4742-95BC-918C66A176AA}" type="presOf" srcId="{B7F093E9-7C2E-44B4-8B3B-6CBE0FE3E35E}" destId="{E828DDC4-0756-415A-B957-94B602877A4A}" srcOrd="1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6CC08123-0666-394A-91D9-7EB0959E60FB}" type="presOf" srcId="{3D6FB82D-8702-4FD5-B446-B15492C8E8D3}" destId="{3ABBBA71-EF6A-41E4-B9DB-7884A5F441C0}" srcOrd="0" destOrd="0" presId="urn:microsoft.com/office/officeart/2005/8/layout/list1"/>
    <dgm:cxn modelId="{DA7E8C28-0A30-2245-B60F-9C6484200A68}" type="presOf" srcId="{9A97DD9A-212E-426A-9594-7FEEEC4E1E2E}" destId="{31FF8910-63AB-4043-A89B-AB8E707B7A48}" srcOrd="1" destOrd="0" presId="urn:microsoft.com/office/officeart/2005/8/layout/list1"/>
    <dgm:cxn modelId="{E726203E-D903-224C-B560-5784FC51D7F8}" type="presOf" srcId="{4AD13E16-C8EF-4219-ADEC-3EFA367F63FB}" destId="{85F6E77F-A9DB-46BF-B56B-A5918C2B269D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C8775A1-0712-C948-9716-DF8D877E997C}" type="presOf" srcId="{B7F093E9-7C2E-44B4-8B3B-6CBE0FE3E35E}" destId="{1012288B-580C-4D8E-A1DB-5619E6992D98}" srcOrd="0" destOrd="0" presId="urn:microsoft.com/office/officeart/2005/8/layout/list1"/>
    <dgm:cxn modelId="{EE2AC0A4-B7F0-114A-9A76-0B1906EE72EC}" type="presOf" srcId="{9767D06C-E342-4313-B844-7CBE4BE72372}" destId="{A2108333-CFBA-4258-B92F-D7C0B72566DB}" srcOrd="0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F21B9EB8-9DD1-8444-AAAC-5B31FEDA0D36}" type="presOf" srcId="{9A97DD9A-212E-426A-9594-7FEEEC4E1E2E}" destId="{BE73E007-796D-4489-903F-12724FB5CC09}" srcOrd="0" destOrd="0" presId="urn:microsoft.com/office/officeart/2005/8/layout/list1"/>
    <dgm:cxn modelId="{359D3EBF-2FA2-42B9-BDAA-062B1B914EC4}" srcId="{9767D06C-E342-4313-B844-7CBE4BE72372}" destId="{4AD13E16-C8EF-4219-ADEC-3EFA367F63FB}" srcOrd="0" destOrd="0" parTransId="{C2D82D0B-71BA-449B-9321-1F02F63BBED8}" sibTransId="{7C9354BF-915D-40A9-977F-DCD4C79AE9A4}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6D1458E0-3779-774F-9083-E68FDACB2BCF}" type="presOf" srcId="{9767D06C-E342-4313-B844-7CBE4BE72372}" destId="{86A43697-948B-4853-B9AD-64B1F9243917}" srcOrd="1" destOrd="0" presId="urn:microsoft.com/office/officeart/2005/8/layout/list1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6944AEE4-6257-D646-956F-E2FBE41B9EAE}" type="presOf" srcId="{45D65E2E-57FB-46B9-A23E-155578272902}" destId="{A3E10D09-1C38-4A24-82EE-5A6C623231D5}" srcOrd="0" destOrd="0" presId="urn:microsoft.com/office/officeart/2005/8/layout/list1"/>
    <dgm:cxn modelId="{1F9E31E8-2B2E-4F8E-AA9B-B5366FE84796}" srcId="{1DBA91F1-7E8C-41C9-A838-D658A98417D5}" destId="{9767D06C-E342-4313-B844-7CBE4BE72372}" srcOrd="2" destOrd="0" parTransId="{07642ABB-36AA-4345-A138-3BA34143FF70}" sibTransId="{5B3210CA-F7F6-43EC-9250-21702872AB7F}"/>
    <dgm:cxn modelId="{E4040567-097C-DE4F-A253-55ED0C2F47D6}" type="presParOf" srcId="{BF2881D7-900F-4C8E-9F09-9C05371A57B2}" destId="{9FB0A25D-1E70-42A1-9576-9E02D777FD4E}" srcOrd="0" destOrd="0" presId="urn:microsoft.com/office/officeart/2005/8/layout/list1"/>
    <dgm:cxn modelId="{ECC0CC5A-2ADB-2D40-8FA4-30305398CCD2}" type="presParOf" srcId="{9FB0A25D-1E70-42A1-9576-9E02D777FD4E}" destId="{BE73E007-796D-4489-903F-12724FB5CC09}" srcOrd="0" destOrd="0" presId="urn:microsoft.com/office/officeart/2005/8/layout/list1"/>
    <dgm:cxn modelId="{E3147C76-4049-3943-AFAE-813E50BE0268}" type="presParOf" srcId="{9FB0A25D-1E70-42A1-9576-9E02D777FD4E}" destId="{31FF8910-63AB-4043-A89B-AB8E707B7A48}" srcOrd="1" destOrd="0" presId="urn:microsoft.com/office/officeart/2005/8/layout/list1"/>
    <dgm:cxn modelId="{174C2BB0-4E8F-5D4C-8388-356718ED755D}" type="presParOf" srcId="{BF2881D7-900F-4C8E-9F09-9C05371A57B2}" destId="{7EB05BDB-5555-4796-8535-314A88387643}" srcOrd="1" destOrd="0" presId="urn:microsoft.com/office/officeart/2005/8/layout/list1"/>
    <dgm:cxn modelId="{94FDF496-D6DF-5D45-BA26-116BA8ECAB5A}" type="presParOf" srcId="{BF2881D7-900F-4C8E-9F09-9C05371A57B2}" destId="{A3E10D09-1C38-4A24-82EE-5A6C623231D5}" srcOrd="2" destOrd="0" presId="urn:microsoft.com/office/officeart/2005/8/layout/list1"/>
    <dgm:cxn modelId="{265C4715-ABE5-B445-9C23-520D39E75971}" type="presParOf" srcId="{BF2881D7-900F-4C8E-9F09-9C05371A57B2}" destId="{318D9869-5447-B743-85F6-5C08F71FC169}" srcOrd="3" destOrd="0" presId="urn:microsoft.com/office/officeart/2005/8/layout/list1"/>
    <dgm:cxn modelId="{1D5FEBDE-BCB2-D54F-B705-DF517ECFD31C}" type="presParOf" srcId="{BF2881D7-900F-4C8E-9F09-9C05371A57B2}" destId="{90673E8C-1446-4013-AA38-FC1EE3BD6C54}" srcOrd="4" destOrd="0" presId="urn:microsoft.com/office/officeart/2005/8/layout/list1"/>
    <dgm:cxn modelId="{89CFD4E2-74BE-2246-BC74-F5329A0BFF60}" type="presParOf" srcId="{90673E8C-1446-4013-AA38-FC1EE3BD6C54}" destId="{1012288B-580C-4D8E-A1DB-5619E6992D98}" srcOrd="0" destOrd="0" presId="urn:microsoft.com/office/officeart/2005/8/layout/list1"/>
    <dgm:cxn modelId="{E9D3E005-8C75-E245-98A4-5C589BEC2EDE}" type="presParOf" srcId="{90673E8C-1446-4013-AA38-FC1EE3BD6C54}" destId="{E828DDC4-0756-415A-B957-94B602877A4A}" srcOrd="1" destOrd="0" presId="urn:microsoft.com/office/officeart/2005/8/layout/list1"/>
    <dgm:cxn modelId="{E5E93888-0E2F-D94B-8F7A-5C5EB81EE436}" type="presParOf" srcId="{BF2881D7-900F-4C8E-9F09-9C05371A57B2}" destId="{60EE3688-F309-4931-8F7F-576379D488AD}" srcOrd="5" destOrd="0" presId="urn:microsoft.com/office/officeart/2005/8/layout/list1"/>
    <dgm:cxn modelId="{29816ACA-9227-9A4B-BA5F-FB37FBD2051E}" type="presParOf" srcId="{BF2881D7-900F-4C8E-9F09-9C05371A57B2}" destId="{3ABBBA71-EF6A-41E4-B9DB-7884A5F441C0}" srcOrd="6" destOrd="0" presId="urn:microsoft.com/office/officeart/2005/8/layout/list1"/>
    <dgm:cxn modelId="{E4F41298-46D8-7B41-9521-9DFF7B8D402D}" type="presParOf" srcId="{BF2881D7-900F-4C8E-9F09-9C05371A57B2}" destId="{EAABDE5D-D995-413D-932A-DBC14797A88A}" srcOrd="7" destOrd="0" presId="urn:microsoft.com/office/officeart/2005/8/layout/list1"/>
    <dgm:cxn modelId="{29227D39-0CA9-F14F-BE8B-EB66B4A0CA00}" type="presParOf" srcId="{BF2881D7-900F-4C8E-9F09-9C05371A57B2}" destId="{2B213EDA-1352-4685-938D-F449494E5371}" srcOrd="8" destOrd="0" presId="urn:microsoft.com/office/officeart/2005/8/layout/list1"/>
    <dgm:cxn modelId="{C6851F8E-83FD-BC47-9C07-DC1E9D053DFA}" type="presParOf" srcId="{2B213EDA-1352-4685-938D-F449494E5371}" destId="{A2108333-CFBA-4258-B92F-D7C0B72566DB}" srcOrd="0" destOrd="0" presId="urn:microsoft.com/office/officeart/2005/8/layout/list1"/>
    <dgm:cxn modelId="{2C0A07C5-EF5E-3643-B87A-CE0E573986BC}" type="presParOf" srcId="{2B213EDA-1352-4685-938D-F449494E5371}" destId="{86A43697-948B-4853-B9AD-64B1F9243917}" srcOrd="1" destOrd="0" presId="urn:microsoft.com/office/officeart/2005/8/layout/list1"/>
    <dgm:cxn modelId="{80E2BD22-55CF-2448-8BC5-68DC9A9F5D4D}" type="presParOf" srcId="{BF2881D7-900F-4C8E-9F09-9C05371A57B2}" destId="{13918582-54C1-47CF-9745-315ABFF27B9E}" srcOrd="9" destOrd="0" presId="urn:microsoft.com/office/officeart/2005/8/layout/list1"/>
    <dgm:cxn modelId="{BE17C4F9-ED11-7A4A-B543-D9691681981A}" type="presParOf" srcId="{BF2881D7-900F-4C8E-9F09-9C05371A57B2}" destId="{85F6E77F-A9DB-46BF-B56B-A5918C2B269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BA91F1-7E8C-41C9-A838-D658A98417D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97DD9A-212E-426A-9594-7FEEEC4E1E2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June 8 - 9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CFB8B198-74C4-4710-BA7C-5F16A52BB9D3}" type="parTrans" cxnId="{6EE1A5DD-79E9-4FC2-BFBE-DA7B4C71D980}">
      <dgm:prSet/>
      <dgm:spPr/>
      <dgm:t>
        <a:bodyPr/>
        <a:lstStyle/>
        <a:p>
          <a:endParaRPr lang="en-US"/>
        </a:p>
      </dgm:t>
    </dgm:pt>
    <dgm:pt modelId="{A822033B-D112-4812-B9AC-0AEDBC4B3389}" type="sibTrans" cxnId="{6EE1A5DD-79E9-4FC2-BFBE-DA7B4C71D980}">
      <dgm:prSet/>
      <dgm:spPr/>
      <dgm:t>
        <a:bodyPr/>
        <a:lstStyle/>
        <a:p>
          <a:endParaRPr lang="en-US"/>
        </a:p>
      </dgm:t>
    </dgm:pt>
    <dgm:pt modelId="{B7F093E9-7C2E-44B4-8B3B-6CBE0FE3E35E}">
      <dgm:prSet phldrT="[Text]"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Century Gothic" panose="020B0502020202020204" pitchFamily="34" charset="0"/>
            </a:rPr>
            <a:t>June 10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975EB889-7FE2-4B31-A57C-D6644EDC0C5B}" type="parTrans" cxnId="{05382DB0-93E0-41A2-9F05-DBE0C57CD836}">
      <dgm:prSet/>
      <dgm:spPr/>
      <dgm:t>
        <a:bodyPr/>
        <a:lstStyle/>
        <a:p>
          <a:endParaRPr lang="en-US"/>
        </a:p>
      </dgm:t>
    </dgm:pt>
    <dgm:pt modelId="{A2D02C68-2709-4715-A187-1730828C882F}" type="sibTrans" cxnId="{05382DB0-93E0-41A2-9F05-DBE0C57CD836}">
      <dgm:prSet/>
      <dgm:spPr/>
      <dgm:t>
        <a:bodyPr/>
        <a:lstStyle/>
        <a:p>
          <a:endParaRPr lang="en-US"/>
        </a:p>
      </dgm:t>
    </dgm:pt>
    <dgm:pt modelId="{45D65E2E-57FB-46B9-A23E-155578272902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Complete making ppt for presentation</a:t>
          </a:r>
        </a:p>
      </dgm:t>
      <dgm:extLst>
        <a:ext uri="{E40237B7-FDA0-4F09-8148-C483321AD2D9}">
          <dgm14:cNvPr xmlns:dgm14="http://schemas.microsoft.com/office/drawing/2010/diagram" id="0" name="" title="Step 1 task"/>
        </a:ext>
      </dgm:extLst>
    </dgm:pt>
    <dgm:pt modelId="{D504A610-38C8-4BDE-BB8B-E71AB9A63BD2}" type="parTrans" cxnId="{FE68F8E0-776A-49A3-8850-D44015EFEFE4}">
      <dgm:prSet/>
      <dgm:spPr/>
      <dgm:t>
        <a:bodyPr/>
        <a:lstStyle/>
        <a:p>
          <a:endParaRPr lang="en-US"/>
        </a:p>
      </dgm:t>
    </dgm:pt>
    <dgm:pt modelId="{C35F0E74-D801-4FFD-B331-4EF428DDF3B5}" type="sibTrans" cxnId="{FE68F8E0-776A-49A3-8850-D44015EFEFE4}">
      <dgm:prSet/>
      <dgm:spPr/>
      <dgm:t>
        <a:bodyPr/>
        <a:lstStyle/>
        <a:p>
          <a:endParaRPr lang="en-US"/>
        </a:p>
      </dgm:t>
    </dgm:pt>
    <dgm:pt modelId="{3D6FB82D-8702-4FD5-B446-B15492C8E8D3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PRESENTATION DAY</a:t>
          </a:r>
        </a:p>
      </dgm:t>
      <dgm:extLst>
        <a:ext uri="{E40237B7-FDA0-4F09-8148-C483321AD2D9}">
          <dgm14:cNvPr xmlns:dgm14="http://schemas.microsoft.com/office/drawing/2010/diagram" id="0" name="" title="Step 2 task"/>
        </a:ext>
      </dgm:extLst>
    </dgm:pt>
    <dgm:pt modelId="{01064A5F-A089-4040-BEA5-E691D4390BDE}" type="parTrans" cxnId="{8C4DF61B-AB41-4B3C-AC5A-E6632D6E5366}">
      <dgm:prSet/>
      <dgm:spPr/>
      <dgm:t>
        <a:bodyPr/>
        <a:lstStyle/>
        <a:p>
          <a:endParaRPr lang="en-US"/>
        </a:p>
      </dgm:t>
    </dgm:pt>
    <dgm:pt modelId="{C0A9B8D0-1A45-4904-98C0-4C9491006681}" type="sibTrans" cxnId="{8C4DF61B-AB41-4B3C-AC5A-E6632D6E5366}">
      <dgm:prSet/>
      <dgm:spPr/>
      <dgm:t>
        <a:bodyPr/>
        <a:lstStyle/>
        <a:p>
          <a:endParaRPr lang="en-US"/>
        </a:p>
      </dgm:t>
    </dgm:pt>
    <dgm:pt modelId="{CBE1124B-CCE0-B544-A548-0721909EAEA1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Fix minor bug if needed</a:t>
          </a:r>
        </a:p>
      </dgm:t>
    </dgm:pt>
    <dgm:pt modelId="{719F6F2A-DDCC-E845-97E8-BFBFB278A7CB}" type="parTrans" cxnId="{454ED7CB-2F2E-7649-863A-714C71D43BE9}">
      <dgm:prSet/>
      <dgm:spPr/>
      <dgm:t>
        <a:bodyPr/>
        <a:lstStyle/>
        <a:p>
          <a:endParaRPr lang="en-US"/>
        </a:p>
      </dgm:t>
    </dgm:pt>
    <dgm:pt modelId="{5FDD071E-FF53-614F-BF28-1ED5B09F8CCF}" type="sibTrans" cxnId="{454ED7CB-2F2E-7649-863A-714C71D43BE9}">
      <dgm:prSet/>
      <dgm:spPr/>
      <dgm:t>
        <a:bodyPr/>
        <a:lstStyle/>
        <a:p>
          <a:endParaRPr lang="en-US"/>
        </a:p>
      </dgm:t>
    </dgm:pt>
    <dgm:pt modelId="{BF2881D7-900F-4C8E-9F09-9C05371A57B2}" type="pres">
      <dgm:prSet presAssocID="{1DBA91F1-7E8C-41C9-A838-D658A98417D5}" presName="linear" presStyleCnt="0">
        <dgm:presLayoutVars>
          <dgm:dir/>
          <dgm:animLvl val="lvl"/>
          <dgm:resizeHandles val="exact"/>
        </dgm:presLayoutVars>
      </dgm:prSet>
      <dgm:spPr/>
    </dgm:pt>
    <dgm:pt modelId="{9FB0A25D-1E70-42A1-9576-9E02D777FD4E}" type="pres">
      <dgm:prSet presAssocID="{9A97DD9A-212E-426A-9594-7FEEEC4E1E2E}" presName="parentLin" presStyleCnt="0"/>
      <dgm:spPr/>
    </dgm:pt>
    <dgm:pt modelId="{BE73E007-796D-4489-903F-12724FB5CC09}" type="pres">
      <dgm:prSet presAssocID="{9A97DD9A-212E-426A-9594-7FEEEC4E1E2E}" presName="parentLeftMargin" presStyleLbl="node1" presStyleIdx="0" presStyleCnt="2"/>
      <dgm:spPr/>
    </dgm:pt>
    <dgm:pt modelId="{31FF8910-63AB-4043-A89B-AB8E707B7A48}" type="pres">
      <dgm:prSet presAssocID="{9A97DD9A-212E-426A-9594-7FEEEC4E1E2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B05BDB-5555-4796-8535-314A88387643}" type="pres">
      <dgm:prSet presAssocID="{9A97DD9A-212E-426A-9594-7FEEEC4E1E2E}" presName="negativeSpace" presStyleCnt="0"/>
      <dgm:spPr/>
    </dgm:pt>
    <dgm:pt modelId="{A3E10D09-1C38-4A24-82EE-5A6C623231D5}" type="pres">
      <dgm:prSet presAssocID="{9A97DD9A-212E-426A-9594-7FEEEC4E1E2E}" presName="childText" presStyleLbl="conFgAcc1" presStyleIdx="0" presStyleCnt="2">
        <dgm:presLayoutVars>
          <dgm:bulletEnabled val="1"/>
        </dgm:presLayoutVars>
      </dgm:prSet>
      <dgm:spPr/>
    </dgm:pt>
    <dgm:pt modelId="{4ADA33E3-F576-4BEE-8839-FD6C876D98B5}" type="pres">
      <dgm:prSet presAssocID="{A822033B-D112-4812-B9AC-0AEDBC4B3389}" presName="spaceBetweenRectangles" presStyleCnt="0"/>
      <dgm:spPr/>
    </dgm:pt>
    <dgm:pt modelId="{90673E8C-1446-4013-AA38-FC1EE3BD6C54}" type="pres">
      <dgm:prSet presAssocID="{B7F093E9-7C2E-44B4-8B3B-6CBE0FE3E35E}" presName="parentLin" presStyleCnt="0"/>
      <dgm:spPr/>
    </dgm:pt>
    <dgm:pt modelId="{1012288B-580C-4D8E-A1DB-5619E6992D98}" type="pres">
      <dgm:prSet presAssocID="{B7F093E9-7C2E-44B4-8B3B-6CBE0FE3E35E}" presName="parentLeftMargin" presStyleLbl="node1" presStyleIdx="0" presStyleCnt="2"/>
      <dgm:spPr/>
    </dgm:pt>
    <dgm:pt modelId="{E828DDC4-0756-415A-B957-94B602877A4A}" type="pres">
      <dgm:prSet presAssocID="{B7F093E9-7C2E-44B4-8B3B-6CBE0FE3E35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EE3688-F309-4931-8F7F-576379D488AD}" type="pres">
      <dgm:prSet presAssocID="{B7F093E9-7C2E-44B4-8B3B-6CBE0FE3E35E}" presName="negativeSpace" presStyleCnt="0"/>
      <dgm:spPr/>
    </dgm:pt>
    <dgm:pt modelId="{3ABBBA71-EF6A-41E4-B9DB-7884A5F441C0}" type="pres">
      <dgm:prSet presAssocID="{B7F093E9-7C2E-44B4-8B3B-6CBE0FE3E35E}" presName="childText" presStyleLbl="conFgAcc1" presStyleIdx="1" presStyleCnt="2" custLinFactNeighborX="-4762" custLinFactNeighborY="645">
        <dgm:presLayoutVars>
          <dgm:bulletEnabled val="1"/>
        </dgm:presLayoutVars>
      </dgm:prSet>
      <dgm:spPr/>
    </dgm:pt>
  </dgm:ptLst>
  <dgm:cxnLst>
    <dgm:cxn modelId="{DD33160A-812B-4609-9999-1AEB54494921}" type="presOf" srcId="{9A97DD9A-212E-426A-9594-7FEEEC4E1E2E}" destId="{BE73E007-796D-4489-903F-12724FB5CC09}" srcOrd="0" destOrd="0" presId="urn:microsoft.com/office/officeart/2005/8/layout/list1"/>
    <dgm:cxn modelId="{8C4DF61B-AB41-4B3C-AC5A-E6632D6E5366}" srcId="{B7F093E9-7C2E-44B4-8B3B-6CBE0FE3E35E}" destId="{3D6FB82D-8702-4FD5-B446-B15492C8E8D3}" srcOrd="0" destOrd="0" parTransId="{01064A5F-A089-4040-BEA5-E691D4390BDE}" sibTransId="{C0A9B8D0-1A45-4904-98C0-4C9491006681}"/>
    <dgm:cxn modelId="{A1F48E39-912F-4B4A-8122-1BAD089080B4}" type="presOf" srcId="{3D6FB82D-8702-4FD5-B446-B15492C8E8D3}" destId="{3ABBBA71-EF6A-41E4-B9DB-7884A5F441C0}" srcOrd="0" destOrd="0" presId="urn:microsoft.com/office/officeart/2005/8/layout/list1"/>
    <dgm:cxn modelId="{E5CAFD82-66A9-45EC-9A06-C6501841BCB5}" type="presOf" srcId="{45D65E2E-57FB-46B9-A23E-155578272902}" destId="{A3E10D09-1C38-4A24-82EE-5A6C623231D5}" srcOrd="0" destOrd="0" presId="urn:microsoft.com/office/officeart/2005/8/layout/list1"/>
    <dgm:cxn modelId="{97F54785-09DC-41A6-A3BE-E40425E3AE7B}" type="presOf" srcId="{1DBA91F1-7E8C-41C9-A838-D658A98417D5}" destId="{BF2881D7-900F-4C8E-9F09-9C05371A57B2}" srcOrd="0" destOrd="0" presId="urn:microsoft.com/office/officeart/2005/8/layout/list1"/>
    <dgm:cxn modelId="{EB873A8C-8EA6-4733-8546-BA5A4DB16745}" type="presOf" srcId="{9A97DD9A-212E-426A-9594-7FEEEC4E1E2E}" destId="{31FF8910-63AB-4043-A89B-AB8E707B7A48}" srcOrd="1" destOrd="0" presId="urn:microsoft.com/office/officeart/2005/8/layout/list1"/>
    <dgm:cxn modelId="{05382DB0-93E0-41A2-9F05-DBE0C57CD836}" srcId="{1DBA91F1-7E8C-41C9-A838-D658A98417D5}" destId="{B7F093E9-7C2E-44B4-8B3B-6CBE0FE3E35E}" srcOrd="1" destOrd="0" parTransId="{975EB889-7FE2-4B31-A57C-D6644EDC0C5B}" sibTransId="{A2D02C68-2709-4715-A187-1730828C882F}"/>
    <dgm:cxn modelId="{8F5AFDC3-F9D2-4A39-8886-25F589A19EC9}" type="presOf" srcId="{B7F093E9-7C2E-44B4-8B3B-6CBE0FE3E35E}" destId="{E828DDC4-0756-415A-B957-94B602877A4A}" srcOrd="1" destOrd="0" presId="urn:microsoft.com/office/officeart/2005/8/layout/list1"/>
    <dgm:cxn modelId="{B81CB0C5-AA1E-4155-88E7-A19EC27EBDB1}" type="presOf" srcId="{B7F093E9-7C2E-44B4-8B3B-6CBE0FE3E35E}" destId="{1012288B-580C-4D8E-A1DB-5619E6992D98}" srcOrd="0" destOrd="0" presId="urn:microsoft.com/office/officeart/2005/8/layout/list1"/>
    <dgm:cxn modelId="{454ED7CB-2F2E-7649-863A-714C71D43BE9}" srcId="{9A97DD9A-212E-426A-9594-7FEEEC4E1E2E}" destId="{CBE1124B-CCE0-B544-A548-0721909EAEA1}" srcOrd="1" destOrd="0" parTransId="{719F6F2A-DDCC-E845-97E8-BFBFB278A7CB}" sibTransId="{5FDD071E-FF53-614F-BF28-1ED5B09F8CCF}"/>
    <dgm:cxn modelId="{6EE1A5DD-79E9-4FC2-BFBE-DA7B4C71D980}" srcId="{1DBA91F1-7E8C-41C9-A838-D658A98417D5}" destId="{9A97DD9A-212E-426A-9594-7FEEEC4E1E2E}" srcOrd="0" destOrd="0" parTransId="{CFB8B198-74C4-4710-BA7C-5F16A52BB9D3}" sibTransId="{A822033B-D112-4812-B9AC-0AEDBC4B3389}"/>
    <dgm:cxn modelId="{FE68F8E0-776A-49A3-8850-D44015EFEFE4}" srcId="{9A97DD9A-212E-426A-9594-7FEEEC4E1E2E}" destId="{45D65E2E-57FB-46B9-A23E-155578272902}" srcOrd="0" destOrd="0" parTransId="{D504A610-38C8-4BDE-BB8B-E71AB9A63BD2}" sibTransId="{C35F0E74-D801-4FFD-B331-4EF428DDF3B5}"/>
    <dgm:cxn modelId="{459CC6FA-668A-6747-A3B8-71CCD4FB0AE7}" type="presOf" srcId="{CBE1124B-CCE0-B544-A548-0721909EAEA1}" destId="{A3E10D09-1C38-4A24-82EE-5A6C623231D5}" srcOrd="0" destOrd="1" presId="urn:microsoft.com/office/officeart/2005/8/layout/list1"/>
    <dgm:cxn modelId="{75CF6746-D341-48CC-AC7A-8E28A3A34903}" type="presParOf" srcId="{BF2881D7-900F-4C8E-9F09-9C05371A57B2}" destId="{9FB0A25D-1E70-42A1-9576-9E02D777FD4E}" srcOrd="0" destOrd="0" presId="urn:microsoft.com/office/officeart/2005/8/layout/list1"/>
    <dgm:cxn modelId="{6008D119-B2B8-4210-90F1-3231FCCB360E}" type="presParOf" srcId="{9FB0A25D-1E70-42A1-9576-9E02D777FD4E}" destId="{BE73E007-796D-4489-903F-12724FB5CC09}" srcOrd="0" destOrd="0" presId="urn:microsoft.com/office/officeart/2005/8/layout/list1"/>
    <dgm:cxn modelId="{0D930E14-E5E7-4C18-993D-6C4629C49FFE}" type="presParOf" srcId="{9FB0A25D-1E70-42A1-9576-9E02D777FD4E}" destId="{31FF8910-63AB-4043-A89B-AB8E707B7A48}" srcOrd="1" destOrd="0" presId="urn:microsoft.com/office/officeart/2005/8/layout/list1"/>
    <dgm:cxn modelId="{2B48FCFF-0983-40D5-9E49-FBDD9260800D}" type="presParOf" srcId="{BF2881D7-900F-4C8E-9F09-9C05371A57B2}" destId="{7EB05BDB-5555-4796-8535-314A88387643}" srcOrd="1" destOrd="0" presId="urn:microsoft.com/office/officeart/2005/8/layout/list1"/>
    <dgm:cxn modelId="{CAC5FDEF-616A-43F2-AC6D-BE154E15F6A3}" type="presParOf" srcId="{BF2881D7-900F-4C8E-9F09-9C05371A57B2}" destId="{A3E10D09-1C38-4A24-82EE-5A6C623231D5}" srcOrd="2" destOrd="0" presId="urn:microsoft.com/office/officeart/2005/8/layout/list1"/>
    <dgm:cxn modelId="{2AFDE3E6-B3DC-4E29-B9EE-959DF16B49A0}" type="presParOf" srcId="{BF2881D7-900F-4C8E-9F09-9C05371A57B2}" destId="{4ADA33E3-F576-4BEE-8839-FD6C876D98B5}" srcOrd="3" destOrd="0" presId="urn:microsoft.com/office/officeart/2005/8/layout/list1"/>
    <dgm:cxn modelId="{AAB6C715-034C-4ABB-A74F-E133A1CC10B5}" type="presParOf" srcId="{BF2881D7-900F-4C8E-9F09-9C05371A57B2}" destId="{90673E8C-1446-4013-AA38-FC1EE3BD6C54}" srcOrd="4" destOrd="0" presId="urn:microsoft.com/office/officeart/2005/8/layout/list1"/>
    <dgm:cxn modelId="{C39AED7D-A80F-4E84-B472-D1D555C56C04}" type="presParOf" srcId="{90673E8C-1446-4013-AA38-FC1EE3BD6C54}" destId="{1012288B-580C-4D8E-A1DB-5619E6992D98}" srcOrd="0" destOrd="0" presId="urn:microsoft.com/office/officeart/2005/8/layout/list1"/>
    <dgm:cxn modelId="{29ECFFA8-798D-4B86-BB13-F40133521FFC}" type="presParOf" srcId="{90673E8C-1446-4013-AA38-FC1EE3BD6C54}" destId="{E828DDC4-0756-415A-B957-94B602877A4A}" srcOrd="1" destOrd="0" presId="urn:microsoft.com/office/officeart/2005/8/layout/list1"/>
    <dgm:cxn modelId="{3F26CCE7-2DEA-4038-8F9A-0CC3254B1EAA}" type="presParOf" srcId="{BF2881D7-900F-4C8E-9F09-9C05371A57B2}" destId="{60EE3688-F309-4931-8F7F-576379D488AD}" srcOrd="5" destOrd="0" presId="urn:microsoft.com/office/officeart/2005/8/layout/list1"/>
    <dgm:cxn modelId="{C9C8EBE6-E1E8-489B-8F4B-A149BBF5E280}" type="presParOf" srcId="{BF2881D7-900F-4C8E-9F09-9C05371A57B2}" destId="{3ABBBA71-EF6A-41E4-B9DB-7884A5F441C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475352"/>
          <a:ext cx="4800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666496" rIns="37258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Century Gothic" panose="020B0502020202020204" pitchFamily="34" charset="0"/>
          </a:endParaRPr>
        </a:p>
      </dsp:txBody>
      <dsp:txXfrm>
        <a:off x="0" y="475352"/>
        <a:ext cx="4800600" cy="806400"/>
      </dsp:txXfrm>
    </dsp:sp>
    <dsp:sp modelId="{31FF8910-63AB-4043-A89B-AB8E707B7A48}">
      <dsp:nvSpPr>
        <dsp:cNvPr id="0" name=""/>
        <dsp:cNvSpPr/>
      </dsp:nvSpPr>
      <dsp:spPr>
        <a:xfrm>
          <a:off x="240030" y="3032"/>
          <a:ext cx="336042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/>
              </a:solidFill>
              <a:latin typeface="Century Gothic" panose="020B0502020202020204" pitchFamily="34" charset="0"/>
            </a:rPr>
            <a:t>May 29 - 31</a:t>
          </a:r>
        </a:p>
      </dsp:txBody>
      <dsp:txXfrm>
        <a:off x="286144" y="49146"/>
        <a:ext cx="3268192" cy="852412"/>
      </dsp:txXfrm>
    </dsp:sp>
    <dsp:sp modelId="{3ABBBA71-EF6A-41E4-B9DB-7884A5F441C0}">
      <dsp:nvSpPr>
        <dsp:cNvPr id="0" name=""/>
        <dsp:cNvSpPr/>
      </dsp:nvSpPr>
      <dsp:spPr>
        <a:xfrm>
          <a:off x="0" y="1926872"/>
          <a:ext cx="4800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666496" rIns="37258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Century Gothic" panose="020B0502020202020204" pitchFamily="34" charset="0"/>
          </a:endParaRPr>
        </a:p>
      </dsp:txBody>
      <dsp:txXfrm>
        <a:off x="0" y="1926872"/>
        <a:ext cx="4800600" cy="806400"/>
      </dsp:txXfrm>
    </dsp:sp>
    <dsp:sp modelId="{E828DDC4-0756-415A-B957-94B602877A4A}">
      <dsp:nvSpPr>
        <dsp:cNvPr id="0" name=""/>
        <dsp:cNvSpPr/>
      </dsp:nvSpPr>
      <dsp:spPr>
        <a:xfrm>
          <a:off x="240030" y="1454552"/>
          <a:ext cx="336042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/>
              </a:solidFill>
              <a:latin typeface="Century Gothic" panose="020B0502020202020204" pitchFamily="34" charset="0"/>
            </a:rPr>
            <a:t>June 1 - 3</a:t>
          </a:r>
        </a:p>
      </dsp:txBody>
      <dsp:txXfrm>
        <a:off x="286144" y="1500666"/>
        <a:ext cx="3268192" cy="852412"/>
      </dsp:txXfrm>
    </dsp:sp>
    <dsp:sp modelId="{85F6E77F-A9DB-46BF-B56B-A5918C2B269D}">
      <dsp:nvSpPr>
        <dsp:cNvPr id="0" name=""/>
        <dsp:cNvSpPr/>
      </dsp:nvSpPr>
      <dsp:spPr>
        <a:xfrm>
          <a:off x="0" y="3378392"/>
          <a:ext cx="480060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666496" rIns="37258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>
            <a:latin typeface="Century Gothic" panose="020B0502020202020204" pitchFamily="34" charset="0"/>
          </a:endParaRPr>
        </a:p>
      </dsp:txBody>
      <dsp:txXfrm>
        <a:off x="0" y="3378392"/>
        <a:ext cx="4800600" cy="806400"/>
      </dsp:txXfrm>
    </dsp:sp>
    <dsp:sp modelId="{86A43697-948B-4853-B9AD-64B1F9243917}">
      <dsp:nvSpPr>
        <dsp:cNvPr id="0" name=""/>
        <dsp:cNvSpPr/>
      </dsp:nvSpPr>
      <dsp:spPr>
        <a:xfrm>
          <a:off x="240030" y="2906072"/>
          <a:ext cx="3360420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2"/>
              </a:solidFill>
              <a:latin typeface="Century Gothic" panose="020B0502020202020204" pitchFamily="34" charset="0"/>
            </a:rPr>
            <a:t>June 4 -7</a:t>
          </a:r>
        </a:p>
      </dsp:txBody>
      <dsp:txXfrm>
        <a:off x="286144" y="2952186"/>
        <a:ext cx="3268192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10D09-1C38-4A24-82EE-5A6C623231D5}">
      <dsp:nvSpPr>
        <dsp:cNvPr id="0" name=""/>
        <dsp:cNvSpPr/>
      </dsp:nvSpPr>
      <dsp:spPr>
        <a:xfrm>
          <a:off x="0" y="529037"/>
          <a:ext cx="4800600" cy="188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541528" rIns="37258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entury Gothic" panose="020B0502020202020204" pitchFamily="34" charset="0"/>
            </a:rPr>
            <a:t>Complete making ppt for presentation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entury Gothic" panose="020B0502020202020204" pitchFamily="34" charset="0"/>
            </a:rPr>
            <a:t>Fix minor bug if needed</a:t>
          </a:r>
        </a:p>
      </dsp:txBody>
      <dsp:txXfrm>
        <a:off x="0" y="529037"/>
        <a:ext cx="4800600" cy="1883700"/>
      </dsp:txXfrm>
    </dsp:sp>
    <dsp:sp modelId="{31FF8910-63AB-4043-A89B-AB8E707B7A48}">
      <dsp:nvSpPr>
        <dsp:cNvPr id="0" name=""/>
        <dsp:cNvSpPr/>
      </dsp:nvSpPr>
      <dsp:spPr>
        <a:xfrm>
          <a:off x="240030" y="145277"/>
          <a:ext cx="33604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2"/>
              </a:solidFill>
            </a:rPr>
            <a:t>June 8 - 9</a:t>
          </a:r>
        </a:p>
      </dsp:txBody>
      <dsp:txXfrm>
        <a:off x="277497" y="182744"/>
        <a:ext cx="3285486" cy="692586"/>
      </dsp:txXfrm>
    </dsp:sp>
    <dsp:sp modelId="{3ABBBA71-EF6A-41E4-B9DB-7884A5F441C0}">
      <dsp:nvSpPr>
        <dsp:cNvPr id="0" name=""/>
        <dsp:cNvSpPr/>
      </dsp:nvSpPr>
      <dsp:spPr>
        <a:xfrm>
          <a:off x="0" y="2939372"/>
          <a:ext cx="4800600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2580" tIns="541528" rIns="372580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entury Gothic" panose="020B0502020202020204" pitchFamily="34" charset="0"/>
            </a:rPr>
            <a:t>PRESENTATION DAY</a:t>
          </a:r>
        </a:p>
      </dsp:txBody>
      <dsp:txXfrm>
        <a:off x="0" y="2939372"/>
        <a:ext cx="4800600" cy="1105650"/>
      </dsp:txXfrm>
    </dsp:sp>
    <dsp:sp modelId="{E828DDC4-0756-415A-B957-94B602877A4A}">
      <dsp:nvSpPr>
        <dsp:cNvPr id="0" name=""/>
        <dsp:cNvSpPr/>
      </dsp:nvSpPr>
      <dsp:spPr>
        <a:xfrm>
          <a:off x="240030" y="2553137"/>
          <a:ext cx="336042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16" tIns="0" rIns="12701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2"/>
              </a:solidFill>
              <a:latin typeface="Century Gothic" panose="020B0502020202020204" pitchFamily="34" charset="0"/>
            </a:rPr>
            <a:t>June 10</a:t>
          </a:r>
        </a:p>
      </dsp:txBody>
      <dsp:txXfrm>
        <a:off x="277497" y="2590604"/>
        <a:ext cx="328548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5/28/19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5/28/19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://spmath87311.blogspot.com/2011/11/isabels-graphing-post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ariowiki.com/File:Check_mark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iphonemod.net/google-maps-get-updated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Bills don’t lie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Amir, Harsh, Matt, Rick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2" y="2209800"/>
            <a:ext cx="9829799" cy="3273425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Quarterly Insights delivered through data visualization based upon core business components.  RHMA Insights allows for a business to understand the true monthly/quarterly costs of a small business.  Business Owners are then able to look up local business for supplies that could be advantageous to purchase from to combat high cost items.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0AAF-3717-A949-A07B-FB1BB4CB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FF84-642D-CA44-9C23-1F48D044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51" y="1905000"/>
            <a:ext cx="2455522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Home 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2D611-1810-4C40-900A-8585D31000B1}"/>
              </a:ext>
            </a:extLst>
          </p:cNvPr>
          <p:cNvSpPr/>
          <p:nvPr/>
        </p:nvSpPr>
        <p:spPr>
          <a:xfrm>
            <a:off x="3503612" y="3124200"/>
            <a:ext cx="5029200" cy="32004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Overview of what the website offers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1B736-5BDA-534B-B4EE-0E9775CB33E9}"/>
              </a:ext>
            </a:extLst>
          </p:cNvPr>
          <p:cNvSpPr/>
          <p:nvPr/>
        </p:nvSpPr>
        <p:spPr>
          <a:xfrm>
            <a:off x="6437312" y="26543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Register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AE690-01F4-214B-AFFB-C74DAB826A5C}"/>
              </a:ext>
            </a:extLst>
          </p:cNvPr>
          <p:cNvSpPr/>
          <p:nvPr/>
        </p:nvSpPr>
        <p:spPr>
          <a:xfrm>
            <a:off x="7515224" y="26543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Century Gothic" panose="020B0502020202020204" pitchFamily="34" charset="0"/>
              </a:rPr>
              <a:t>Login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65747-B7CA-1D4D-86CA-3AF639CFC6D2}"/>
              </a:ext>
            </a:extLst>
          </p:cNvPr>
          <p:cNvSpPr/>
          <p:nvPr/>
        </p:nvSpPr>
        <p:spPr>
          <a:xfrm>
            <a:off x="2970212" y="2438400"/>
            <a:ext cx="6248400" cy="403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0AAF-3717-A949-A07B-FB1BB4CB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FF84-642D-CA44-9C23-1F48D044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4811" y="2080446"/>
            <a:ext cx="2751761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Business Portfolio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E6F09-C179-5145-9F2F-344B7E959A8B}"/>
              </a:ext>
            </a:extLst>
          </p:cNvPr>
          <p:cNvSpPr/>
          <p:nvPr/>
        </p:nvSpPr>
        <p:spPr>
          <a:xfrm>
            <a:off x="3351212" y="2500761"/>
            <a:ext cx="6248400" cy="403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2D611-1810-4C40-900A-8585D31000B1}"/>
              </a:ext>
            </a:extLst>
          </p:cNvPr>
          <p:cNvSpPr/>
          <p:nvPr/>
        </p:nvSpPr>
        <p:spPr>
          <a:xfrm>
            <a:off x="3897492" y="3210416"/>
            <a:ext cx="25146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AE690-01F4-214B-AFFB-C74DAB826A5C}"/>
              </a:ext>
            </a:extLst>
          </p:cNvPr>
          <p:cNvSpPr/>
          <p:nvPr/>
        </p:nvSpPr>
        <p:spPr>
          <a:xfrm>
            <a:off x="3592692" y="2626266"/>
            <a:ext cx="5715000" cy="403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[nav bar]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3F0410-814C-EE49-9589-D5E313A3D396}"/>
              </a:ext>
            </a:extLst>
          </p:cNvPr>
          <p:cNvSpPr/>
          <p:nvPr/>
        </p:nvSpPr>
        <p:spPr>
          <a:xfrm>
            <a:off x="6793092" y="3210416"/>
            <a:ext cx="23622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90173-66E6-3E49-89DA-D7D5476E1919}"/>
              </a:ext>
            </a:extLst>
          </p:cNvPr>
          <p:cNvSpPr txBox="1"/>
          <p:nvPr/>
        </p:nvSpPr>
        <p:spPr>
          <a:xfrm>
            <a:off x="7250292" y="3530144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Expense Sheet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3AE59-076C-C440-A5D1-369E1F3A7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8319" y="4027284"/>
            <a:ext cx="2126413" cy="1829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A0D65E-D0C8-934C-A433-BCC889BF32B2}"/>
              </a:ext>
            </a:extLst>
          </p:cNvPr>
          <p:cNvSpPr txBox="1"/>
          <p:nvPr/>
        </p:nvSpPr>
        <p:spPr>
          <a:xfrm>
            <a:off x="4334889" y="3323168"/>
            <a:ext cx="1859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Graph related to Business growth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4010A0-4E09-E241-8649-0969F5A74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075" y="4117041"/>
            <a:ext cx="2186994" cy="1600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2B258B-2486-B748-A14F-C49C25F21E39}"/>
              </a:ext>
            </a:extLst>
          </p:cNvPr>
          <p:cNvSpPr txBox="1"/>
          <p:nvPr/>
        </p:nvSpPr>
        <p:spPr>
          <a:xfrm>
            <a:off x="9980612" y="4117041"/>
            <a:ext cx="198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Expense sheet will have predefined items where users can plug in expense</a:t>
            </a:r>
          </a:p>
        </p:txBody>
      </p:sp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DFBFB799-EC3C-4A45-A7A3-271EEC75EC87}"/>
              </a:ext>
            </a:extLst>
          </p:cNvPr>
          <p:cNvSpPr/>
          <p:nvPr/>
        </p:nvSpPr>
        <p:spPr>
          <a:xfrm>
            <a:off x="9317424" y="4721180"/>
            <a:ext cx="609600" cy="292209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DD7175-276F-104A-84C7-27B711AB4792}"/>
              </a:ext>
            </a:extLst>
          </p:cNvPr>
          <p:cNvSpPr txBox="1"/>
          <p:nvPr/>
        </p:nvSpPr>
        <p:spPr>
          <a:xfrm>
            <a:off x="1065212" y="4036874"/>
            <a:ext cx="21238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Data for this graph will be coming from the database where we will have dummy data for previous year</a:t>
            </a:r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7F8A102F-E4C3-E744-A3C2-60CAF7F1A5D4}"/>
              </a:ext>
            </a:extLst>
          </p:cNvPr>
          <p:cNvSpPr/>
          <p:nvPr/>
        </p:nvSpPr>
        <p:spPr>
          <a:xfrm rot="10800000">
            <a:off x="3088928" y="4709600"/>
            <a:ext cx="609600" cy="292209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0AAF-3717-A949-A07B-FB1BB4CB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FF84-642D-CA44-9C23-1F48D044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5732" y="1957004"/>
            <a:ext cx="1524000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Finances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E6F09-C179-5145-9F2F-344B7E959A8B}"/>
              </a:ext>
            </a:extLst>
          </p:cNvPr>
          <p:cNvSpPr/>
          <p:nvPr/>
        </p:nvSpPr>
        <p:spPr>
          <a:xfrm>
            <a:off x="3033532" y="2500761"/>
            <a:ext cx="6248400" cy="403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2D611-1810-4C40-900A-8585D31000B1}"/>
              </a:ext>
            </a:extLst>
          </p:cNvPr>
          <p:cNvSpPr/>
          <p:nvPr/>
        </p:nvSpPr>
        <p:spPr>
          <a:xfrm>
            <a:off x="3579812" y="3210416"/>
            <a:ext cx="25146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AE690-01F4-214B-AFFB-C74DAB826A5C}"/>
              </a:ext>
            </a:extLst>
          </p:cNvPr>
          <p:cNvSpPr/>
          <p:nvPr/>
        </p:nvSpPr>
        <p:spPr>
          <a:xfrm>
            <a:off x="3275012" y="2626266"/>
            <a:ext cx="5715000" cy="403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[nav bar]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3F0410-814C-EE49-9589-D5E313A3D396}"/>
              </a:ext>
            </a:extLst>
          </p:cNvPr>
          <p:cNvSpPr/>
          <p:nvPr/>
        </p:nvSpPr>
        <p:spPr>
          <a:xfrm>
            <a:off x="6475412" y="3210416"/>
            <a:ext cx="23622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90173-66E6-3E49-89DA-D7D5476E1919}"/>
              </a:ext>
            </a:extLst>
          </p:cNvPr>
          <p:cNvSpPr txBox="1"/>
          <p:nvPr/>
        </p:nvSpPr>
        <p:spPr>
          <a:xfrm>
            <a:off x="6919732" y="342242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Expense Sheet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0D65E-D0C8-934C-A433-BCC889BF32B2}"/>
              </a:ext>
            </a:extLst>
          </p:cNvPr>
          <p:cNvSpPr txBox="1"/>
          <p:nvPr/>
        </p:nvSpPr>
        <p:spPr>
          <a:xfrm>
            <a:off x="3599573" y="3314701"/>
            <a:ext cx="25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Daily/Weekly Business transactions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72036-CDAC-5748-BC68-35523813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462" y="4346290"/>
            <a:ext cx="2273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0AAF-3717-A949-A07B-FB1BB4CB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7FF84-642D-CA44-9C23-1F48D044A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3412" y="1957004"/>
            <a:ext cx="2070280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Purchasing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E6F09-C179-5145-9F2F-344B7E959A8B}"/>
              </a:ext>
            </a:extLst>
          </p:cNvPr>
          <p:cNvSpPr/>
          <p:nvPr/>
        </p:nvSpPr>
        <p:spPr>
          <a:xfrm>
            <a:off x="3351212" y="2500761"/>
            <a:ext cx="6248400" cy="403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2D611-1810-4C40-900A-8585D31000B1}"/>
              </a:ext>
            </a:extLst>
          </p:cNvPr>
          <p:cNvSpPr/>
          <p:nvPr/>
        </p:nvSpPr>
        <p:spPr>
          <a:xfrm>
            <a:off x="3897492" y="3210416"/>
            <a:ext cx="25146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EAE690-01F4-214B-AFFB-C74DAB826A5C}"/>
              </a:ext>
            </a:extLst>
          </p:cNvPr>
          <p:cNvSpPr/>
          <p:nvPr/>
        </p:nvSpPr>
        <p:spPr>
          <a:xfrm>
            <a:off x="3592692" y="2626266"/>
            <a:ext cx="5715000" cy="403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[nav bar]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3F0410-814C-EE49-9589-D5E313A3D396}"/>
              </a:ext>
            </a:extLst>
          </p:cNvPr>
          <p:cNvSpPr/>
          <p:nvPr/>
        </p:nvSpPr>
        <p:spPr>
          <a:xfrm>
            <a:off x="6793092" y="3210416"/>
            <a:ext cx="2362200" cy="311418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90173-66E6-3E49-89DA-D7D5476E1919}"/>
              </a:ext>
            </a:extLst>
          </p:cNvPr>
          <p:cNvSpPr txBox="1"/>
          <p:nvPr/>
        </p:nvSpPr>
        <p:spPr>
          <a:xfrm>
            <a:off x="6812852" y="3289302"/>
            <a:ext cx="2342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Google Map will allow the search got closets store to purchase goods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0D65E-D0C8-934C-A433-BCC889BF32B2}"/>
              </a:ext>
            </a:extLst>
          </p:cNvPr>
          <p:cNvSpPr txBox="1"/>
          <p:nvPr/>
        </p:nvSpPr>
        <p:spPr>
          <a:xfrm>
            <a:off x="3917253" y="3314701"/>
            <a:ext cx="251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Purchasing List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B9F9093-5532-1049-AA44-FD2A05A84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3241" y="4107779"/>
            <a:ext cx="1831211" cy="17791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8D0B63-B19E-E340-86F6-08A888FAC84C}"/>
              </a:ext>
            </a:extLst>
          </p:cNvPr>
          <p:cNvSpPr/>
          <p:nvPr/>
        </p:nvSpPr>
        <p:spPr>
          <a:xfrm>
            <a:off x="4049892" y="3733800"/>
            <a:ext cx="1524000" cy="369332"/>
          </a:xfrm>
          <a:prstGeom prst="rect">
            <a:avLst/>
          </a:prstGeom>
          <a:solidFill>
            <a:srgbClr val="0ABE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Item 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B5A9BA-0E3F-E34F-A6E1-CA2E2F54106B}"/>
              </a:ext>
            </a:extLst>
          </p:cNvPr>
          <p:cNvSpPr/>
          <p:nvPr/>
        </p:nvSpPr>
        <p:spPr>
          <a:xfrm>
            <a:off x="5713412" y="3733800"/>
            <a:ext cx="635360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Add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554BCE16-8037-6944-81AF-E410C7B4C5F3}"/>
              </a:ext>
            </a:extLst>
          </p:cNvPr>
          <p:cNvSpPr/>
          <p:nvPr/>
        </p:nvSpPr>
        <p:spPr>
          <a:xfrm>
            <a:off x="5154792" y="4231271"/>
            <a:ext cx="266700" cy="41692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6784F4-7E8E-474E-8CA3-5BE21E673339}"/>
              </a:ext>
            </a:extLst>
          </p:cNvPr>
          <p:cNvSpPr/>
          <p:nvPr/>
        </p:nvSpPr>
        <p:spPr>
          <a:xfrm>
            <a:off x="4049892" y="4658557"/>
            <a:ext cx="2298880" cy="241368"/>
          </a:xfrm>
          <a:prstGeom prst="rect">
            <a:avLst/>
          </a:prstGeom>
          <a:solidFill>
            <a:srgbClr val="0ABE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0C5911-2225-B742-85AC-6C8146E1DB17}"/>
              </a:ext>
            </a:extLst>
          </p:cNvPr>
          <p:cNvSpPr/>
          <p:nvPr/>
        </p:nvSpPr>
        <p:spPr>
          <a:xfrm>
            <a:off x="4202292" y="5029200"/>
            <a:ext cx="1371600" cy="362573"/>
          </a:xfrm>
          <a:prstGeom prst="rect">
            <a:avLst/>
          </a:prstGeom>
          <a:solidFill>
            <a:srgbClr val="0ABE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Item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105B08-3251-3B4D-AF6D-E86D53F0A343}"/>
              </a:ext>
            </a:extLst>
          </p:cNvPr>
          <p:cNvSpPr/>
          <p:nvPr/>
        </p:nvSpPr>
        <p:spPr>
          <a:xfrm>
            <a:off x="5673882" y="5031685"/>
            <a:ext cx="470080" cy="3576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5339F-39B9-784E-8302-89E779F51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02492" y="5092632"/>
            <a:ext cx="241368" cy="24136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C4A478-7E79-3346-B320-AFDECF63DD31}"/>
              </a:ext>
            </a:extLst>
          </p:cNvPr>
          <p:cNvSpPr/>
          <p:nvPr/>
        </p:nvSpPr>
        <p:spPr>
          <a:xfrm>
            <a:off x="4202292" y="5410200"/>
            <a:ext cx="1371600" cy="362573"/>
          </a:xfrm>
          <a:prstGeom prst="rect">
            <a:avLst/>
          </a:prstGeom>
          <a:solidFill>
            <a:srgbClr val="0ABE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Item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04830C-F161-064B-8B6B-CECCBE55702D}"/>
              </a:ext>
            </a:extLst>
          </p:cNvPr>
          <p:cNvSpPr/>
          <p:nvPr/>
        </p:nvSpPr>
        <p:spPr>
          <a:xfrm>
            <a:off x="5673882" y="5412685"/>
            <a:ext cx="470080" cy="3576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4DB874-7C21-D846-A786-6FF4AFD77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02492" y="5473632"/>
            <a:ext cx="241368" cy="2413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F8B8768-75CE-F848-A490-E38741D60294}"/>
              </a:ext>
            </a:extLst>
          </p:cNvPr>
          <p:cNvSpPr/>
          <p:nvPr/>
        </p:nvSpPr>
        <p:spPr>
          <a:xfrm>
            <a:off x="4202292" y="5791200"/>
            <a:ext cx="1371600" cy="362573"/>
          </a:xfrm>
          <a:prstGeom prst="rect">
            <a:avLst/>
          </a:prstGeom>
          <a:solidFill>
            <a:srgbClr val="0ABE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Item 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3BB833-8163-3D45-96AF-6F390FEA2C51}"/>
              </a:ext>
            </a:extLst>
          </p:cNvPr>
          <p:cNvSpPr/>
          <p:nvPr/>
        </p:nvSpPr>
        <p:spPr>
          <a:xfrm>
            <a:off x="5673882" y="5793685"/>
            <a:ext cx="470080" cy="3576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3341FE-D1B2-3E40-B6CD-CEB6001E9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02492" y="5854632"/>
            <a:ext cx="241368" cy="241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E1F693-4C8E-0A43-A2CB-7C8D2FC219A4}"/>
              </a:ext>
            </a:extLst>
          </p:cNvPr>
          <p:cNvSpPr txBox="1"/>
          <p:nvPr/>
        </p:nvSpPr>
        <p:spPr>
          <a:xfrm>
            <a:off x="1144974" y="3555747"/>
            <a:ext cx="206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Add item to list and click “Add”</a:t>
            </a: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A4E9C174-D1B3-BD42-99FD-B1E5FC69F47D}"/>
              </a:ext>
            </a:extLst>
          </p:cNvPr>
          <p:cNvSpPr/>
          <p:nvPr/>
        </p:nvSpPr>
        <p:spPr>
          <a:xfrm rot="10800000">
            <a:off x="3122612" y="3772361"/>
            <a:ext cx="609600" cy="292209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riped Right Arrow 32">
            <a:extLst>
              <a:ext uri="{FF2B5EF4-FFF2-40B4-BE49-F238E27FC236}">
                <a16:creationId xmlns:a16="http://schemas.microsoft.com/office/drawing/2014/main" id="{133E55F9-5EE0-724A-86FA-F43FFCCFE207}"/>
              </a:ext>
            </a:extLst>
          </p:cNvPr>
          <p:cNvSpPr/>
          <p:nvPr/>
        </p:nvSpPr>
        <p:spPr>
          <a:xfrm rot="10800000">
            <a:off x="3122613" y="5393451"/>
            <a:ext cx="609600" cy="292209"/>
          </a:xfrm>
          <a:prstGeom prst="striped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2A27E5-86EE-9942-BFAC-12A7A3562F5F}"/>
              </a:ext>
            </a:extLst>
          </p:cNvPr>
          <p:cNvSpPr txBox="1"/>
          <p:nvPr/>
        </p:nvSpPr>
        <p:spPr>
          <a:xfrm>
            <a:off x="1181148" y="4820044"/>
            <a:ext cx="2066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Items will be added to the list and can be checked off once bought </a:t>
            </a:r>
          </a:p>
        </p:txBody>
      </p:sp>
    </p:spTree>
    <p:extLst>
      <p:ext uri="{BB962C8B-B14F-4D97-AF65-F5344CB8AC3E}">
        <p14:creationId xmlns:p14="http://schemas.microsoft.com/office/powerpoint/2010/main" val="28689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Roles &amp; Responsibility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318EC8-7231-094A-B083-5ECBE1057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Schedule</a:t>
            </a:r>
          </a:p>
        </p:txBody>
      </p:sp>
      <p:graphicFrame>
        <p:nvGraphicFramePr>
          <p:cNvPr id="8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C47721A9-B8EE-0E4A-8742-BBE15961E4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6603856"/>
              </p:ext>
            </p:extLst>
          </p:nvPr>
        </p:nvGraphicFramePr>
        <p:xfrm>
          <a:off x="1827212" y="21367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4" descr="Vertical Box List showing 3 groups arranged one below the other with bullet points for task descriptions under each group">
            <a:extLst>
              <a:ext uri="{FF2B5EF4-FFF2-40B4-BE49-F238E27FC236}">
                <a16:creationId xmlns:a16="http://schemas.microsoft.com/office/drawing/2014/main" id="{EFD63328-F4F3-4845-9C15-40BD566D7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786855"/>
              </p:ext>
            </p:extLst>
          </p:nvPr>
        </p:nvGraphicFramePr>
        <p:xfrm>
          <a:off x="6932612" y="2136775"/>
          <a:ext cx="4800600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Project Management Board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79173-C261-EC48-8ECD-C090079E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205" y="1752600"/>
            <a:ext cx="7694213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16x9</Template>
  <TotalTime>89</TotalTime>
  <Words>182</Words>
  <Application>Microsoft Macintosh PowerPoint</Application>
  <PresentationFormat>Custom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Cambria</vt:lpstr>
      <vt:lpstr>Century Gothic</vt:lpstr>
      <vt:lpstr>Currency Symbols 16x9</vt:lpstr>
      <vt:lpstr>Bills don’t lie</vt:lpstr>
      <vt:lpstr>Overview</vt:lpstr>
      <vt:lpstr>Layouts</vt:lpstr>
      <vt:lpstr>Layouts</vt:lpstr>
      <vt:lpstr>Layouts</vt:lpstr>
      <vt:lpstr>Layouts</vt:lpstr>
      <vt:lpstr>Roles &amp; Responsibility </vt:lpstr>
      <vt:lpstr>Schedule</vt:lpstr>
      <vt:lpstr>Project Management Board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Bills don’t lie</dc:title>
  <dc:creator>Harish S Patel</dc:creator>
  <cp:lastModifiedBy>Harish S Patel</cp:lastModifiedBy>
  <cp:revision>24</cp:revision>
  <dcterms:created xsi:type="dcterms:W3CDTF">2019-05-28T16:56:13Z</dcterms:created>
  <dcterms:modified xsi:type="dcterms:W3CDTF">2019-05-28T18:28:08Z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